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lide 1.jpeg" descr="Slide 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lide 10.jpeg" descr="Slide 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lide 11.jpeg" descr="Slide 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lide 12.jpeg" descr="Slide 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lide 2.jpeg" descr="Slide 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lide 3.jpeg" descr="Slide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lide 4.jpeg" descr="Slide 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lide 5.jpeg" descr="Slide 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lide 6.jpeg" descr="Slide 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lide 7.jpeg" descr="Slide 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lide 8.jpeg" descr="Slide 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lide 9.jpeg" descr="Slide 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